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6849A44-51AD-46AE-B149-DD913C5ED4DF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A3F0699-131E-4735-AF63-E8B3F03C62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869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E0180F6-75C7-4902-B998-DA110AC7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3727F83-B06A-4A9B-979F-399ECB4C2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949AD24-1E05-4914-9EF3-C6A3ACF8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2B80736-18B4-498E-B844-0602F9B8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EE6E65B-A9E3-47B4-A194-F54AEF98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399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2DBF27-9FA0-4723-B167-EAD9A29C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CB7833C-B507-4E4F-AE0C-5BD7CE37E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C7E01DF-1168-4A52-B94E-7B7B47EC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9F9EA83-65BE-496E-A567-9FDD786B8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710F1F7-435E-4269-9D36-668F00181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599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B00CF7D8-B91F-43DE-9DC6-F87DCB70D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AF6D27B-D71B-409E-A604-978F0014E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E9510D1-CC8C-40B6-9D49-668A3ED1A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F824990-C5A0-4AD8-AA74-70A97409B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C66866A-1E88-43F2-A2BA-D9BC53B2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94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1905F75-718A-429D-A52D-C3B4273CD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B36124A-138C-406C-97EA-0235C8586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9319FF2-CBF3-4E73-B7FB-DB7E6F3D3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A641BC8-427F-44DA-AC24-CDCBD7F6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95B4EBB-2602-4783-AE23-58A2DC0ED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10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863F0E-B510-41A0-8AAA-13574138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04697D2-B5BC-4898-8446-FC33E072D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88184D5-E4EE-4212-814E-1C241BCD2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7B1E6C0-4518-4216-B2DA-23EC951B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965AB41-D4C4-4512-9386-46DA4053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01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299BF2-9765-4585-8EE0-A4171392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18CDDDB-3091-4CE7-9FC8-C14055CBD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C5B88F3-496F-44A5-96B6-76D71FD95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FCE121A-6A9F-4C35-B941-218DB026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D1B9F80-AAAD-4D72-BD47-2E4642DF5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8EF8E4-8FEE-4F48-B5BC-9EEC232F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101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230E52-7A7E-432E-AE2E-644EEC1D0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E47696B-62C4-4BF6-A8AD-D1B3142D5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9EBE5DF-083C-406B-8409-27AA440DE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575E985-897E-4521-8141-29D8C7593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2961738-3921-4339-B4C2-D2C767A5E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04E34E5-2359-431A-8993-F1663F2A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31511E12-155F-4F72-9497-16A36D99A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53381E9-0382-42BF-87F2-1EF3B4CD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035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6CDAB8-9F52-416B-89C6-C14B68B25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0CDC9A0-F20B-4245-9D5D-B682EBB0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2A4488B-D363-42CE-8518-7EBCCF63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41428CF-64F2-4D34-8ED2-8C8596B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05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0BA6117-E0D6-4796-838D-5C63E815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E472297-FABA-49F5-8DE3-5033BA48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13A55D6-E337-463F-A53C-B5FEEBDD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389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A782D9-6D05-46DF-919E-BD57A8C7D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3157A0-04A2-4215-A631-6EC473B19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1BCC300-4451-4CF4-90D0-2E0918A9C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24ECCFB-09D4-413D-950C-C1B27AB3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6665800-79BA-4820-8733-D862A997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0C97A52-72DF-4F4B-AC0B-54148EEB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613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F335B81-8A07-4499-826D-25529669E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C39264E-3ACE-4684-8753-01D98FFEB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2E440AB-05EA-49E1-873F-84F34FFCA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C84FB71-26D0-45B9-A6C8-08B2374DD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F0CBC05-D8D1-4A22-B04A-6CA5350C5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6236BEB-E7FF-411B-9A37-3DA8E36C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75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6D260A4-7DC5-4CD8-A72B-791AB4730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004FB23-BEAE-449A-9DDA-2FA13D676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D79C50C-FDD6-4783-BFB4-B74540966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ADCEA-851E-4794-A365-CB581D010633}" type="datetimeFigureOut">
              <a:rPr lang="he-IL" smtClean="0"/>
              <a:t>ט'/חשון/תשפ"א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E99797D-7159-4825-BCC5-454A6DDEB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6F8F514-FF74-475C-9C71-2F470C9AC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337E7-C097-4D83-BF72-3DDDB064CB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90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57555-60A6-4AA5-984C-67757800D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481"/>
            <a:ext cx="10515600" cy="390268"/>
          </a:xfrm>
        </p:spPr>
        <p:txBody>
          <a:bodyPr>
            <a:noAutofit/>
          </a:bodyPr>
          <a:lstStyle/>
          <a:p>
            <a:pPr algn="ctr"/>
            <a:r>
              <a:rPr lang="he-IL" sz="1400" b="1" dirty="0"/>
              <a:t>מתאימות דיאפרגמה וכובעון צווארי- עדכון מר חשוון תשפ"א, נובמבר </a:t>
            </a:r>
            <a:r>
              <a:rPr lang="en-US" sz="1400" b="1" dirty="0"/>
              <a:t>2020</a:t>
            </a:r>
            <a:br>
              <a:rPr lang="he-IL" sz="1400" b="1" dirty="0"/>
            </a:br>
            <a:r>
              <a:rPr lang="he-IL" sz="1200" b="1" dirty="0"/>
              <a:t>כל המתאימות מתאימות את כל סוגי הדיאפרגמה שקיימות כיום בארץ</a:t>
            </a: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5CC92D56-4C7B-4668-ADF0-BE3FDBC46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401034"/>
              </p:ext>
            </p:extLst>
          </p:nvPr>
        </p:nvGraphicFramePr>
        <p:xfrm>
          <a:off x="384409" y="428749"/>
          <a:ext cx="11423179" cy="61599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3817">
                  <a:extLst>
                    <a:ext uri="{9D8B030D-6E8A-4147-A177-3AD203B41FA5}">
                      <a16:colId xmlns:a16="http://schemas.microsoft.com/office/drawing/2014/main" val="2746721580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4219662125"/>
                    </a:ext>
                  </a:extLst>
                </a:gridCol>
                <a:gridCol w="4230178">
                  <a:extLst>
                    <a:ext uri="{9D8B030D-6E8A-4147-A177-3AD203B41FA5}">
                      <a16:colId xmlns:a16="http://schemas.microsoft.com/office/drawing/2014/main" val="1019221870"/>
                    </a:ext>
                  </a:extLst>
                </a:gridCol>
                <a:gridCol w="1187900">
                  <a:extLst>
                    <a:ext uri="{9D8B030D-6E8A-4147-A177-3AD203B41FA5}">
                      <a16:colId xmlns:a16="http://schemas.microsoft.com/office/drawing/2014/main" val="35013103"/>
                    </a:ext>
                  </a:extLst>
                </a:gridCol>
                <a:gridCol w="1430265">
                  <a:extLst>
                    <a:ext uri="{9D8B030D-6E8A-4147-A177-3AD203B41FA5}">
                      <a16:colId xmlns:a16="http://schemas.microsoft.com/office/drawing/2014/main" val="89997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1990406942"/>
                    </a:ext>
                  </a:extLst>
                </a:gridCol>
                <a:gridCol w="1226675">
                  <a:extLst>
                    <a:ext uri="{9D8B030D-6E8A-4147-A177-3AD203B41FA5}">
                      <a16:colId xmlns:a16="http://schemas.microsoft.com/office/drawing/2014/main" val="3495125517"/>
                    </a:ext>
                  </a:extLst>
                </a:gridCol>
              </a:tblGrid>
              <a:tr h="206246"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</a:rPr>
                        <a:t>הכשרה ע"י:</a:t>
                      </a:r>
                      <a:endParaRPr lang="en-US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7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סוג התאמה</a:t>
                      </a:r>
                      <a:endParaRPr lang="en-US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700" dirty="0">
                          <a:effectLst/>
                        </a:rPr>
                        <a:t>התמקצעות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700" dirty="0">
                          <a:effectLst/>
                        </a:rPr>
                        <a:t>טלפון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9337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</a:rPr>
                        <a:t>מקום קבלה</a:t>
                      </a:r>
                      <a:endParaRPr lang="en-US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700">
                          <a:effectLst/>
                        </a:rPr>
                        <a:t>שם</a:t>
                      </a:r>
                      <a:endParaRPr lang="en-US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587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700" dirty="0">
                          <a:effectLst/>
                        </a:rPr>
                        <a:t>אזור בארץ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6986508"/>
                  </a:ext>
                </a:extLst>
              </a:tr>
              <a:tr h="284004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דפנה מאיר הי"ד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מיילדת, מטפלת </a:t>
                      </a:r>
                      <a:r>
                        <a:rPr lang="he-IL" sz="1000" dirty="0" err="1">
                          <a:effectLst/>
                        </a:rPr>
                        <a:t>ארויגו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0524-700-563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בת שלמה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טסלר תמי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צפון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7172876"/>
                  </a:ext>
                </a:extLst>
              </a:tr>
              <a:tr h="354156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ד"ר אורי לוי</a:t>
                      </a:r>
                    </a:p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IFPA</a:t>
                      </a: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8595" marR="205740" indent="-1885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8595" marR="205740" indent="-1885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אחות, מורה מוסמכת בשיטת המודעות לפוריות, ייעוץ בבחירת אמצעי מניעה, מתאימה גם כובעון צווארי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0504-836-200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965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קרית טבעון, בנימינה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858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פבליק שירלי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צפון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392691"/>
                  </a:ext>
                </a:extLst>
              </a:tr>
              <a:tr h="182561">
                <a:tc>
                  <a:txBody>
                    <a:bodyPr/>
                    <a:lstStyle/>
                    <a:p>
                      <a:pPr marR="508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אורי לוי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מיילדת, מטפלת ברפואה סינית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0503-993-520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048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לביא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פלג נורית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צפון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7148072"/>
                  </a:ext>
                </a:extLst>
              </a:tr>
              <a:tr h="182561">
                <a:tc>
                  <a:txBody>
                    <a:bodyPr/>
                    <a:lstStyle/>
                    <a:p>
                      <a:pPr marL="404495" marR="107315" indent="-3632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אורי לוי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מיילדת, מטפלת </a:t>
                      </a:r>
                      <a:r>
                        <a:rPr lang="he-IL" sz="1000" dirty="0" err="1">
                          <a:effectLst/>
                        </a:rPr>
                        <a:t>בקרניוסאקרל</a:t>
                      </a:r>
                      <a:r>
                        <a:rPr lang="he-IL" sz="1000" dirty="0">
                          <a:effectLst/>
                        </a:rPr>
                        <a:t>, ובטראומה לאחר לידה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0507-945-279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הושעיה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צור רותי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צפון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2919669"/>
                  </a:ext>
                </a:extLst>
              </a:tr>
              <a:tr h="353161">
                <a:tc>
                  <a:txBody>
                    <a:bodyPr/>
                    <a:lstStyle/>
                    <a:p>
                      <a:pPr marR="13843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אורי לוי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חד או דו שלבי </a:t>
                      </a:r>
                    </a:p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בהתאם לרצון </a:t>
                      </a:r>
                      <a:r>
                        <a:rPr lang="he-IL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האשה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אחות, בודקת טהרה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0507-639-287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מעלות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858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קורץ חוה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צפון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6116585"/>
                  </a:ext>
                </a:extLst>
              </a:tr>
              <a:tr h="182561">
                <a:tc>
                  <a:txBody>
                    <a:bodyPr/>
                    <a:lstStyle/>
                    <a:p>
                      <a:pPr marR="508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אורי לוי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מיילדת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0528-348-677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3147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עין הנצי"ב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858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שאול רננה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937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עמק המעיינות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6765983"/>
                  </a:ext>
                </a:extLst>
              </a:tr>
              <a:tr h="329475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אורי לוי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8425" marR="514985" indent="-9842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8425" marR="514985" indent="-9842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he-IL" sz="1000" dirty="0" err="1">
                          <a:effectLst/>
                        </a:rPr>
                        <a:t>פיזיוטרפיסטית</a:t>
                      </a:r>
                      <a:r>
                        <a:rPr lang="he-IL" sz="1000" dirty="0">
                          <a:effectLst/>
                        </a:rPr>
                        <a:t> רצפת אגן, יוגה נשית </a:t>
                      </a:r>
                      <a:r>
                        <a:rPr lang="he-IL" sz="1000" dirty="0" err="1">
                          <a:effectLst/>
                        </a:rPr>
                        <a:t>ואוסטופטיה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0544-472-413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048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גן יאשיה, ת"א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9146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בן אליהו רונית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940" marR="203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עמק </a:t>
                      </a:r>
                      <a:r>
                        <a:rPr lang="he-IL" sz="1000">
                          <a:effectLst/>
                        </a:rPr>
                        <a:t>חפר ת"א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1702486"/>
                  </a:ext>
                </a:extLst>
              </a:tr>
              <a:tr h="310260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ד"ר אורי לוי</a:t>
                      </a:r>
                    </a:p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IFPA</a:t>
                      </a: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8425" marR="514985" indent="-9842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8595" marR="205740" indent="-18859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אחות, מורה מוסמכת בשיטת המודעות לפוריות, ייעוץ בבחירת אמצעי מניעה, מתאימה גם כובעון צווארי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0504-836-200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048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מור לאשה ת"א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9146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פבליק שירלי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940" marR="203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ת"א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1731660"/>
                  </a:ext>
                </a:extLst>
              </a:tr>
              <a:tr h="182561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אורי לוי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6573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6573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אחות, מטפלת </a:t>
                      </a:r>
                      <a:r>
                        <a:rPr lang="he-IL" sz="1000" dirty="0" err="1">
                          <a:effectLst/>
                        </a:rPr>
                        <a:t>בוגיניסמוס</a:t>
                      </a:r>
                      <a:r>
                        <a:rPr lang="he-IL" sz="1000" dirty="0">
                          <a:effectLst/>
                        </a:rPr>
                        <a:t>, יועצת מינית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058-7448061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1495" algn="ctr"/>
                        </a:tabLst>
                      </a:pPr>
                      <a:r>
                        <a:rPr lang="he-IL" sz="1000">
                          <a:effectLst/>
                        </a:rPr>
                        <a:t>רעננה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צור אפרת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222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מרכז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7516098"/>
                  </a:ext>
                </a:extLst>
              </a:tr>
              <a:tr h="182561">
                <a:tc>
                  <a:txBody>
                    <a:bodyPr/>
                    <a:lstStyle/>
                    <a:p>
                      <a:pPr marR="508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he-IL" sz="1000">
                          <a:effectLst/>
                        </a:rPr>
                        <a:t>אסתר רוגוב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אחות, בודקת טהרה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0525-802-517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קידה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מרכוס רחלי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8067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שומרון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4388918"/>
                  </a:ext>
                </a:extLst>
              </a:tr>
              <a:tr h="285548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אסתר </a:t>
                      </a:r>
                      <a:r>
                        <a:rPr lang="he-IL" sz="1000" dirty="0" err="1">
                          <a:effectLst/>
                        </a:rPr>
                        <a:t>רוגוב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61365" marR="128270" indent="-76136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61365" marR="128270" indent="-76136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מיילדת, ארומתרפיסטית ומטפלת גוף-נפש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0505</a:t>
                      </a:r>
                      <a:r>
                        <a:rPr lang="he-IL" sz="1000" dirty="0">
                          <a:effectLst/>
                        </a:rPr>
                        <a:t>-</a:t>
                      </a:r>
                      <a:r>
                        <a:rPr lang="en-US" sz="1000" dirty="0">
                          <a:effectLst/>
                        </a:rPr>
                        <a:t>172-564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1610" marR="392430" indent="-127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ירושלים, בית אל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851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בן זוהר בשמת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248285" indent="298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בנימין ירושלים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5365836"/>
                  </a:ext>
                </a:extLst>
              </a:tr>
              <a:tr h="251791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אורי לוי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048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048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מיילדת, מתאימה גם כובעון צווארי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0528-109-225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תלם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2956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ליאור אושרה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9370" marR="212090" indent="-3937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גוש עציון/ הר חברון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0915798"/>
                  </a:ext>
                </a:extLst>
              </a:tr>
              <a:tr h="397565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אורי לוי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חד או דו שלבי </a:t>
                      </a:r>
                    </a:p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בהתאם לרצון </a:t>
                      </a:r>
                      <a:r>
                        <a:rPr lang="he-IL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האשה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6573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מיילדת, מיילדת בית, ליווי הריון, צמחי מרפא לשנות הפוריות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0525-419-115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ירושלים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מלר לי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222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ירושלים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4528175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ארה"ב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6573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פגישה אחת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6573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מיילדת, שחרורים פנימיים של רצועות ושרירי רצפת אגן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0504-216-878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ירושלים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רחל שפירא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222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ירושלים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971062"/>
                  </a:ext>
                </a:extLst>
              </a:tr>
              <a:tr h="329475">
                <a:tc>
                  <a:txBody>
                    <a:bodyPr/>
                    <a:lstStyle/>
                    <a:p>
                      <a:pPr marL="367030" marR="116840" indent="-36703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ד"ר אורי לוי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1747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1747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מיילדת, בודקת טהרה, יועצת לחיי אישות, מטפלת זוגית ומינית</a:t>
                      </a:r>
                      <a:endParaRPr lang="en-US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0548-339-393</a:t>
                      </a:r>
                      <a:endParaRPr lang="en-US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858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עפרה</a:t>
                      </a:r>
                      <a:endParaRPr lang="en-US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31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רוגוב</a:t>
                      </a:r>
                      <a:r>
                        <a:rPr lang="he-IL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אסתר חל"ת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8067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בנימין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6898540"/>
                  </a:ext>
                </a:extLst>
              </a:tr>
              <a:tr h="353161">
                <a:tc>
                  <a:txBody>
                    <a:bodyPr/>
                    <a:lstStyle/>
                    <a:p>
                      <a:pPr marR="200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דפנה מאיר הי"ד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8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מיילדת, מלווה נשים בהריון, ליווי לידות בית בצוות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0542-346-200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גדרה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פק עפרית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9718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שפלה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6498518"/>
                  </a:ext>
                </a:extLst>
              </a:tr>
              <a:tr h="353161">
                <a:tc>
                  <a:txBody>
                    <a:bodyPr/>
                    <a:lstStyle/>
                    <a:p>
                      <a:pPr marR="13843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דפנה מאיר הי"ד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חד או דו שלבי</a:t>
                      </a:r>
                    </a:p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בהתאם לרצון </a:t>
                      </a:r>
                      <a:r>
                        <a:rPr lang="he-IL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האשה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אחות , בודקת טהרה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0508-496-712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אשקלון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667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דורי טלי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27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דרום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5374198"/>
                  </a:ext>
                </a:extLst>
              </a:tr>
              <a:tr h="353161">
                <a:tc>
                  <a:txBody>
                    <a:bodyPr/>
                    <a:lstStyle/>
                    <a:p>
                      <a:pPr marR="13843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דיאנה פליישר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מיילדת, בודקת טהרה, ליווי הריון והכנה ללידה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054-220-8004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921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באר שבע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667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אזולאי הילה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2766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דרום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2686448"/>
                  </a:ext>
                </a:extLst>
              </a:tr>
              <a:tr h="489560">
                <a:tc>
                  <a:txBody>
                    <a:bodyPr/>
                    <a:lstStyle/>
                    <a:p>
                      <a:pPr marR="508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ד"ר אורי לוי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36220" marR="107950" indent="-2362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דו שלבי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36220" marR="107950" indent="-23622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אחות, בודקת טהרה, מטפלת </a:t>
                      </a:r>
                      <a:r>
                        <a:rPr lang="he-IL" sz="1000" dirty="0" err="1">
                          <a:effectLst/>
                        </a:rPr>
                        <a:t>בוגיניסמוס</a:t>
                      </a:r>
                      <a:r>
                        <a:rPr lang="he-IL" sz="1000" dirty="0">
                          <a:effectLst/>
                        </a:rPr>
                        <a:t> ,יועצת לחיי אישות ובריאות מינית, ייעוץ לתכנון משפחה, מתאימה גם כובעון צווארי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0585-234-235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048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ירוחם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667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רייס עידית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2766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דרום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7133612"/>
                  </a:ext>
                </a:extLst>
              </a:tr>
              <a:tr h="216955">
                <a:tc>
                  <a:txBody>
                    <a:bodyPr/>
                    <a:lstStyle/>
                    <a:p>
                      <a:pPr marR="508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36220" marR="107950" indent="-2362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36220" marR="107950" indent="-2362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159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048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R="32766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דפנה יקירתנו הי"ד.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51" marR="0" marT="10744" marB="107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680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605C4F9-547C-42AC-BAF0-24A21993B638}"/>
              </a:ext>
            </a:extLst>
          </p:cNvPr>
          <p:cNvSpPr txBox="1"/>
          <p:nvPr/>
        </p:nvSpPr>
        <p:spPr>
          <a:xfrm>
            <a:off x="180622" y="6588687"/>
            <a:ext cx="2325511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00" dirty="0"/>
              <a:t>לעדכון נא לפנות לעידית רייס: </a:t>
            </a:r>
            <a:r>
              <a:rPr lang="en-US" sz="900" dirty="0"/>
              <a:t>235</a:t>
            </a:r>
            <a:r>
              <a:rPr lang="he-IL" sz="900" dirty="0"/>
              <a:t>-</a:t>
            </a:r>
            <a:r>
              <a:rPr lang="en-US" sz="900" dirty="0"/>
              <a:t>234</a:t>
            </a:r>
            <a:r>
              <a:rPr lang="he-IL" sz="900" dirty="0"/>
              <a:t>-</a:t>
            </a:r>
            <a:r>
              <a:rPr lang="en-US" sz="900" dirty="0"/>
              <a:t>0585  </a:t>
            </a:r>
          </a:p>
        </p:txBody>
      </p:sp>
    </p:spTree>
    <p:extLst>
      <p:ext uri="{BB962C8B-B14F-4D97-AF65-F5344CB8AC3E}">
        <p14:creationId xmlns:p14="http://schemas.microsoft.com/office/powerpoint/2010/main" val="164905307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15683</TotalTime>
  <Words>420</Words>
  <Application>Microsoft Office PowerPoint</Application>
  <PresentationFormat>מסך רחב</PresentationFormat>
  <Paragraphs>138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מתאימות דיאפרגמה וכובעון צווארי- עדכון מר חשוון תשפ"א, נובמבר 2020 כל המתאימות מתאימות את כל סוגי הדיאפרגמה שקיימות כיום בארץ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נויה רייס</dc:creator>
  <cp:lastModifiedBy>raisidit@gmail.com</cp:lastModifiedBy>
  <cp:revision>32</cp:revision>
  <dcterms:created xsi:type="dcterms:W3CDTF">2019-05-12T08:54:17Z</dcterms:created>
  <dcterms:modified xsi:type="dcterms:W3CDTF">2020-11-03T20:08:28Z</dcterms:modified>
</cp:coreProperties>
</file>